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8" r:id="rId4"/>
    <p:sldId id="269" r:id="rId5"/>
    <p:sldId id="271" r:id="rId6"/>
    <p:sldId id="272" r:id="rId7"/>
    <p:sldId id="276" r:id="rId8"/>
    <p:sldId id="277" r:id="rId9"/>
    <p:sldId id="274" r:id="rId10"/>
    <p:sldId id="278" r:id="rId11"/>
    <p:sldId id="258" r:id="rId12"/>
    <p:sldId id="259" r:id="rId13"/>
    <p:sldId id="273" r:id="rId14"/>
    <p:sldId id="260" r:id="rId15"/>
    <p:sldId id="261" r:id="rId16"/>
    <p:sldId id="280" r:id="rId17"/>
    <p:sldId id="282" r:id="rId18"/>
    <p:sldId id="281" r:id="rId19"/>
    <p:sldId id="263" r:id="rId20"/>
    <p:sldId id="264" r:id="rId21"/>
    <p:sldId id="283" r:id="rId22"/>
    <p:sldId id="262" r:id="rId23"/>
    <p:sldId id="265" r:id="rId24"/>
    <p:sldId id="266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Wolpert" initials="JW" lastIdx="1" clrIdx="0">
    <p:extLst>
      <p:ext uri="{19B8F6BF-5375-455C-9EA6-DF929625EA0E}">
        <p15:presenceInfo xmlns:p15="http://schemas.microsoft.com/office/powerpoint/2012/main" userId="643de81f6b6173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67" autoAdjust="0"/>
  </p:normalViewPr>
  <p:slideViewPr>
    <p:cSldViewPr snapToGrid="0">
      <p:cViewPr varScale="1">
        <p:scale>
          <a:sx n="67" d="100"/>
          <a:sy n="67" d="100"/>
        </p:scale>
        <p:origin x="114" y="60"/>
      </p:cViewPr>
      <p:guideLst/>
    </p:cSldViewPr>
  </p:slideViewPr>
  <p:notesTextViewPr>
    <p:cViewPr>
      <p:scale>
        <a:sx n="1" d="1"/>
        <a:sy n="1" d="1"/>
      </p:scale>
      <p:origin x="0" y="-21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BB42C-8B23-4924-B537-05EB2A152FF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B30EA-B1CE-4B45-B0B3-5DD2D8CED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8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B30EA-B1CE-4B45-B0B3-5DD2D8CEDA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63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biểu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,  request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JSP engine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TLD file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rồi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tag handler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tag handler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JSP Engine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JSP Engine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vòng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JSP file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Tags.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B30EA-B1CE-4B45-B0B3-5DD2D8CEDA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3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Tags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nhằm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phục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Tags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thừa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SimpleTagSupport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override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doTag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B30EA-B1CE-4B45-B0B3-5DD2D8CEDA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2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        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Tách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rời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logic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khỏi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Custom tag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Scriptlet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scriptlet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JSP, custom tag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chạy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tổ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        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Custom tag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 hay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        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cài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Custom tag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jar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B30EA-B1CE-4B45-B0B3-5DD2D8CEDA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8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B30EA-B1CE-4B45-B0B3-5DD2D8CEDA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31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Giải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thích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Custom tag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biết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đầu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 Handler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.tag files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đều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tag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trước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vào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này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chúng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nắm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Vấn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xuất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hiện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ở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nghĩa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chúng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nắm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được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 Handler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Chính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vậy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ở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đầu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giải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thích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lược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chúng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sẽ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ở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tiếp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B30EA-B1CE-4B45-B0B3-5DD2D8CEDA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57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       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tag handler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scripting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body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       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 tag handler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scripting.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tag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sang servlet,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tag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tag handler.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container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JSP,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kèm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B30EA-B1CE-4B45-B0B3-5DD2D8CEDA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6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Giải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thích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Custom tag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biết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đầu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 Handler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.tag files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đều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tag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trước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vào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này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chúng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nắm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Vấn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xuất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hiện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ở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nghĩa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chúng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nắm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được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niệm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 Handler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Chính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vậy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ở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đầu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giải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thích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lược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chúng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sẽ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ở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tiếp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B30EA-B1CE-4B45-B0B3-5DD2D8CEDA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63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TLDs là </a:t>
            </a:r>
            <a:r>
              <a:rPr lang="en-US" sz="1200" b="1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bản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thuật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kết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đoạn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báo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JSP. 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chất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chỉ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tập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báo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thành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của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dưới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file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B30EA-B1CE-4B45-B0B3-5DD2D8CEDA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47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B30EA-B1CE-4B45-B0B3-5DD2D8CEDA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6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6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91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39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01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1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1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4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6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47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4BB67-C72F-45C7-B7E3-F028F468FD8F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14CC8-839E-4666-82F2-7D30B1CD2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8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964074" y="897477"/>
            <a:ext cx="6914271" cy="3024554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J2EE- JSTL, Custom </a:t>
            </a:r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Tags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506870" y="4800600"/>
            <a:ext cx="4685130" cy="20574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GV: Mr. </a:t>
            </a:r>
            <a:r>
              <a:rPr lang="en-US" sz="24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Nguyễn</a:t>
            </a:r>
            <a:r>
              <a:rPr lang="en-US" sz="24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Trác</a:t>
            </a:r>
            <a:r>
              <a:rPr lang="en-US" sz="24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Thức</a:t>
            </a:r>
            <a:r>
              <a:rPr lang="en-US" sz="2400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SV:</a:t>
            </a:r>
            <a:endParaRPr lang="en-US" sz="24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        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Huỳnh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Đức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Đăng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Khoa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12520204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Phạm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Ngọc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Linh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12520228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 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Viết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Danh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12520053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Phùng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Duy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Lương</a:t>
            </a:r>
            <a:r>
              <a:rPr lang="en-US" sz="2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12520250</a:t>
            </a:r>
            <a:endParaRPr lang="en-US" sz="20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35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857500"/>
            <a:ext cx="12192000" cy="12573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Example Code</a:t>
            </a:r>
            <a:endParaRPr lang="en-US" sz="6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6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" y="1066799"/>
            <a:ext cx="6664569" cy="4947139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36576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  Custom Tags</a:t>
            </a:r>
          </a:p>
          <a:p>
            <a:pPr algn="l"/>
            <a:endParaRPr lang="en-US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Custom Tags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là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gì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?</a:t>
            </a:r>
            <a:endParaRPr lang="en-US" sz="4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Tại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sao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cần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dùng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Custom Tags?</a:t>
            </a:r>
            <a:endParaRPr lang="en-US" sz="4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Các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thành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phần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Tag Handler</a:t>
            </a: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TLD</a:t>
            </a:r>
            <a:endParaRPr lang="en-US" sz="4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Mô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hình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làm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việc</a:t>
            </a:r>
            <a:endParaRPr lang="en-US" sz="40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Các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loại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Custom Tags</a:t>
            </a:r>
            <a:endParaRPr lang="en-US" sz="4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7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7537" y="1856936"/>
            <a:ext cx="6914271" cy="3024554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Custom Tags </a:t>
            </a:r>
            <a:r>
              <a:rPr lang="en-US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là</a:t>
            </a:r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gì</a:t>
            </a:r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3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7537" y="1856936"/>
            <a:ext cx="9530863" cy="3024554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&lt;</a:t>
            </a:r>
            <a:r>
              <a:rPr lang="en-US" sz="2800" dirty="0" err="1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</a:t>
            </a:r>
            <a:r>
              <a:rPr lang="en-US" sz="28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x:Hello</a:t>
            </a:r>
            <a:r>
              <a:rPr lang="en-US" sz="28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&gt;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			This is example JSP Custom tag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&lt;/</a:t>
            </a:r>
            <a:r>
              <a:rPr lang="en-US" sz="28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ex:Hello</a:t>
            </a:r>
            <a:r>
              <a:rPr lang="en-US" sz="28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&gt;</a:t>
            </a:r>
          </a:p>
          <a:p>
            <a:endParaRPr lang="en-US" sz="24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4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4799" y="535745"/>
            <a:ext cx="11610535" cy="1295400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 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Tại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sao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cần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dùng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Custom Tags?</a:t>
            </a:r>
            <a:endParaRPr lang="en-US" sz="4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799" y="2712720"/>
            <a:ext cx="8610600" cy="1295400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Ưu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điểm</a:t>
            </a:r>
            <a:endParaRPr lang="en-US" sz="4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799" y="4889695"/>
            <a:ext cx="8610600" cy="1295400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Tách</a:t>
            </a:r>
            <a:r>
              <a:rPr lang="en-US" sz="2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rời</a:t>
            </a:r>
            <a:r>
              <a:rPr lang="en-US" sz="2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phương</a:t>
            </a:r>
            <a:r>
              <a:rPr lang="en-US" sz="2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thức</a:t>
            </a:r>
            <a:r>
              <a:rPr lang="en-US" sz="2500" dirty="0" smtClean="0">
                <a:latin typeface="Lao UI" panose="020B0502040204020203" pitchFamily="34" charset="0"/>
                <a:cs typeface="Lao UI" panose="020B0502040204020203" pitchFamily="34" charset="0"/>
              </a:rPr>
              <a:t> logic </a:t>
            </a: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khỏi</a:t>
            </a:r>
            <a:r>
              <a:rPr lang="en-US" sz="2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lớp</a:t>
            </a:r>
            <a:r>
              <a:rPr lang="en-US" sz="2500" dirty="0" smtClean="0">
                <a:latin typeface="Lao UI" panose="020B0502040204020203" pitchFamily="34" charset="0"/>
                <a:cs typeface="Lao UI" panose="020B0502040204020203" pitchFamily="34" charset="0"/>
              </a:rPr>
              <a:t>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Dễ</a:t>
            </a:r>
            <a:r>
              <a:rPr lang="en-US" sz="2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sử</a:t>
            </a:r>
            <a:r>
              <a:rPr lang="en-US" sz="2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dụng</a:t>
            </a:r>
            <a:endParaRPr lang="en-US" sz="2500" dirty="0" smtClean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Dễ</a:t>
            </a:r>
            <a:r>
              <a:rPr lang="en-US" sz="2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cài</a:t>
            </a:r>
            <a:r>
              <a:rPr lang="en-US" sz="2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2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đặt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9959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990600"/>
            <a:ext cx="6096000" cy="312420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vert="horz" lIns="36576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7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Thông</a:t>
            </a:r>
            <a:r>
              <a:rPr lang="en-US" sz="4700" dirty="0" smtClean="0">
                <a:latin typeface="Lao UI" panose="020B0502040204020203" pitchFamily="34" charset="0"/>
                <a:cs typeface="Lao UI" panose="020B0502040204020203" pitchFamily="34" charset="0"/>
              </a:rPr>
              <a:t> tin </a:t>
            </a:r>
            <a:r>
              <a:rPr lang="en-US" sz="47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cần</a:t>
            </a:r>
            <a:r>
              <a:rPr lang="en-US" sz="47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7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biết</a:t>
            </a:r>
            <a:endParaRPr lang="en-US" sz="5600" dirty="0" smtClean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algn="l"/>
            <a:endParaRPr lang="en-US" sz="4200" dirty="0" smtClean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JSP 1.0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không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hỗ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trợ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“Tags 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Libraries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”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JSP 1.1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hỗ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trợ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sự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sát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nhập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của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người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dùng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được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tạo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bởi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Custom tags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trong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một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file JSP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Cấu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trúc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Custom tags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trong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JSP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cũng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giống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35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như</a:t>
            </a:r>
            <a:r>
              <a:rPr lang="en-US" sz="3500" dirty="0" smtClean="0">
                <a:latin typeface="Lao UI" panose="020B0502040204020203" pitchFamily="34" charset="0"/>
                <a:cs typeface="Lao UI" panose="020B0502040204020203" pitchFamily="34" charset="0"/>
              </a:rPr>
              <a:t> XML tags</a:t>
            </a:r>
          </a:p>
        </p:txBody>
      </p:sp>
    </p:spTree>
    <p:extLst>
      <p:ext uri="{BB962C8B-B14F-4D97-AF65-F5344CB8AC3E}">
        <p14:creationId xmlns:p14="http://schemas.microsoft.com/office/powerpoint/2010/main" val="24054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9061" y="128588"/>
            <a:ext cx="9530863" cy="942975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Các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thành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phần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của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Custom Tags</a:t>
            </a:r>
            <a:endParaRPr lang="en-US" sz="40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27562" y="2485586"/>
            <a:ext cx="4844563" cy="2629339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Tag Handler</a:t>
            </a:r>
            <a:endParaRPr lang="en-US" sz="60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623537" y="2485586"/>
            <a:ext cx="4844563" cy="2629339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TLD</a:t>
            </a:r>
            <a:endParaRPr lang="en-US" sz="6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7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133600"/>
            <a:ext cx="9144000" cy="25146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0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US" sz="7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Tag </a:t>
            </a:r>
            <a:r>
              <a:rPr lang="en-US" sz="7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Handler</a:t>
            </a:r>
            <a:endParaRPr lang="en-US" sz="70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9" y="-21178"/>
            <a:ext cx="6419139" cy="68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133600"/>
            <a:ext cx="9144000" cy="25146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0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US" sz="7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Tag Library </a:t>
            </a:r>
            <a:r>
              <a:rPr lang="en-US" sz="7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Descriptor </a:t>
            </a:r>
            <a:r>
              <a:rPr lang="en-US" sz="7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(</a:t>
            </a:r>
            <a:r>
              <a:rPr lang="en-US" sz="7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TLD)</a:t>
            </a:r>
            <a:endParaRPr lang="en-US" sz="70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47114" y="3296529"/>
            <a:ext cx="11544886" cy="3352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36576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000" dirty="0" smtClean="0">
                <a:latin typeface="Lao UI" panose="020B0502040204020203" pitchFamily="34" charset="0"/>
                <a:cs typeface="Lao UI" panose="020B0502040204020203" pitchFamily="34" charset="0"/>
              </a:rPr>
              <a:t>   Agenda</a:t>
            </a:r>
          </a:p>
          <a:p>
            <a:pPr algn="r"/>
            <a:endParaRPr lang="en-US" dirty="0" smtClean="0"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lvl="0" algn="r">
              <a:lnSpc>
                <a:spcPct val="130000"/>
              </a:lnSpc>
            </a:pPr>
            <a:r>
              <a:rPr lang="en-US" sz="3600" dirty="0" smtClean="0">
                <a:latin typeface="Lao UI" panose="020B0502040204020203" pitchFamily="34" charset="0"/>
                <a:cs typeface="Lao UI" panose="020B0502040204020203" pitchFamily="34" charset="0"/>
              </a:rPr>
              <a:t>JSTL</a:t>
            </a:r>
          </a:p>
          <a:p>
            <a:pPr lvl="0" algn="r">
              <a:lnSpc>
                <a:spcPct val="130000"/>
              </a:lnSpc>
            </a:pPr>
            <a:r>
              <a:rPr lang="en-US" sz="3600" dirty="0" smtClean="0">
                <a:latin typeface="Lao UI" panose="020B0502040204020203" pitchFamily="34" charset="0"/>
                <a:cs typeface="Lao UI" panose="020B0502040204020203" pitchFamily="34" charset="0"/>
              </a:rPr>
              <a:t>Custom Tags</a:t>
            </a:r>
          </a:p>
        </p:txBody>
      </p:sp>
    </p:spTree>
    <p:extLst>
      <p:ext uri="{BB962C8B-B14F-4D97-AF65-F5344CB8AC3E}">
        <p14:creationId xmlns:p14="http://schemas.microsoft.com/office/powerpoint/2010/main" val="25748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64566" y="602565"/>
            <a:ext cx="4358640" cy="27432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TDLs </a:t>
            </a:r>
            <a:r>
              <a:rPr lang="en-US" sz="54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là</a:t>
            </a:r>
            <a:r>
              <a:rPr lang="en-US" sz="54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4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gì</a:t>
            </a:r>
            <a:r>
              <a:rPr lang="en-US" sz="54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?</a:t>
            </a:r>
          </a:p>
          <a:p>
            <a:endParaRPr lang="en-US" sz="3600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Kỹ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thuật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liên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kết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đoạn</a:t>
            </a:r>
            <a:r>
              <a:rPr lang="en-US" sz="2000" dirty="0" smtClean="0">
                <a:solidFill>
                  <a:schemeClr val="bg1"/>
                </a:solidFill>
              </a:rPr>
              <a:t> code </a:t>
            </a:r>
            <a:r>
              <a:rPr lang="en-US" sz="2000" dirty="0" err="1" smtClean="0">
                <a:solidFill>
                  <a:schemeClr val="bg1"/>
                </a:solidFill>
              </a:rPr>
              <a:t>và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các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thẻ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920131" y="3345765"/>
            <a:ext cx="4474699" cy="27432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Sử</a:t>
            </a:r>
            <a:r>
              <a:rPr lang="en-US" sz="54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4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dụng</a:t>
            </a:r>
            <a:r>
              <a:rPr lang="en-US" sz="54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4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thế</a:t>
            </a:r>
            <a:r>
              <a:rPr lang="en-US" sz="54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4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nào</a:t>
            </a:r>
            <a:r>
              <a:rPr lang="en-US" sz="54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Tag Lib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Tag Level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2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160"/>
            <a:ext cx="11867785" cy="55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412607" y="168814"/>
            <a:ext cx="6914271" cy="1533378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Mô</a:t>
            </a:r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hình</a:t>
            </a:r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làm</a:t>
            </a:r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việc</a:t>
            </a:r>
            <a:endParaRPr lang="en-US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pic>
        <p:nvPicPr>
          <p:cNvPr id="3" name="Picture 2" descr="http://2.bp.blogspot.com/-AazYFoR8qsI/U7lO7xYyElI/AAAAAAAAAQ4/BJQGTTwhOgc/s1600/ftrygv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606" y="2307102"/>
            <a:ext cx="6914271" cy="379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0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4799" y="126608"/>
            <a:ext cx="11610535" cy="1296573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 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Các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loại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thẻ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Custom Tags</a:t>
            </a:r>
            <a:endParaRPr lang="en-US" sz="40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3555" y="1525026"/>
            <a:ext cx="10710204" cy="1320898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Empty tag</a:t>
            </a:r>
          </a:p>
          <a:p>
            <a:r>
              <a:rPr lang="en-US" sz="4000" dirty="0" smtClean="0">
                <a:cs typeface="Lao UI" panose="020B0502040204020203" pitchFamily="34" charset="0"/>
              </a:rPr>
              <a:t>&lt;</a:t>
            </a:r>
            <a:r>
              <a:rPr lang="en-US" sz="4000" dirty="0" err="1" smtClean="0">
                <a:cs typeface="Lao UI" panose="020B0502040204020203" pitchFamily="34" charset="0"/>
              </a:rPr>
              <a:t>td:welcome</a:t>
            </a:r>
            <a:r>
              <a:rPr lang="en-US" sz="4000" dirty="0" smtClean="0">
                <a:cs typeface="Lao UI" panose="020B0502040204020203" pitchFamily="34" charset="0"/>
              </a:rPr>
              <a:t>&gt;</a:t>
            </a:r>
            <a:endParaRPr lang="en-US" sz="4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555" y="2947769"/>
            <a:ext cx="10710204" cy="1498503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Custom tag with Attribute</a:t>
            </a:r>
          </a:p>
          <a:p>
            <a:r>
              <a:rPr lang="en-US" sz="4000" dirty="0">
                <a:cs typeface="Lao UI" panose="020B0502040204020203" pitchFamily="34" charset="0"/>
              </a:rPr>
              <a:t>&lt;</a:t>
            </a:r>
            <a:r>
              <a:rPr lang="en-US" sz="4000" dirty="0" err="1" smtClean="0">
                <a:cs typeface="Lao UI" panose="020B0502040204020203" pitchFamily="34" charset="0"/>
              </a:rPr>
              <a:t>td:welcome</a:t>
            </a:r>
            <a:r>
              <a:rPr lang="en-US" sz="4000" dirty="0" smtClean="0"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cs typeface="Lao UI" panose="020B0502040204020203" pitchFamily="34" charset="0"/>
              </a:rPr>
              <a:t>color:”blue</a:t>
            </a:r>
            <a:r>
              <a:rPr lang="en-US" sz="4000" dirty="0" smtClean="0">
                <a:cs typeface="Lao UI" panose="020B0502040204020203" pitchFamily="34" charset="0"/>
              </a:rPr>
              <a:t>”&gt;&lt;/</a:t>
            </a:r>
            <a:r>
              <a:rPr lang="en-US" sz="4000" dirty="0" err="1" smtClean="0">
                <a:cs typeface="Lao UI" panose="020B0502040204020203" pitchFamily="34" charset="0"/>
              </a:rPr>
              <a:t>td:welcome</a:t>
            </a:r>
            <a:r>
              <a:rPr lang="en-US" sz="4000" dirty="0" smtClean="0">
                <a:cs typeface="Lao UI" panose="020B0502040204020203" pitchFamily="34" charset="0"/>
              </a:rPr>
              <a:t>&gt;</a:t>
            </a:r>
            <a:endParaRPr lang="en-US" sz="4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3555" y="4548116"/>
            <a:ext cx="10710204" cy="2309883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Custom tag with body</a:t>
            </a:r>
          </a:p>
          <a:p>
            <a:r>
              <a:rPr lang="en-US" sz="4000" dirty="0" smtClean="0"/>
              <a:t>   &lt;</a:t>
            </a:r>
            <a:r>
              <a:rPr lang="en-US" sz="4000" dirty="0" err="1"/>
              <a:t>td:welcome</a:t>
            </a:r>
            <a:r>
              <a:rPr lang="en-US" sz="4000" dirty="0"/>
              <a:t>&gt;</a:t>
            </a:r>
            <a:br>
              <a:rPr lang="en-US" sz="4000" dirty="0"/>
            </a:br>
            <a:r>
              <a:rPr lang="en-US" sz="4000" dirty="0"/>
              <a:t>           </a:t>
            </a:r>
            <a:r>
              <a:rPr lang="en-US" sz="4000" dirty="0" smtClean="0"/>
              <a:t>		&lt;%= </a:t>
            </a:r>
            <a:r>
              <a:rPr lang="en-US" sz="4000" dirty="0" err="1"/>
              <a:t>today_date</a:t>
            </a:r>
            <a:r>
              <a:rPr lang="en-US" sz="4000" dirty="0"/>
              <a:t> </a:t>
            </a:r>
            <a:r>
              <a:rPr lang="en-US" sz="4000" dirty="0" smtClean="0"/>
              <a:t>%&gt;</a:t>
            </a:r>
            <a:br>
              <a:rPr lang="en-US" sz="4000" dirty="0" smtClean="0"/>
            </a:br>
            <a:r>
              <a:rPr lang="en-US" sz="4000" dirty="0" smtClean="0"/>
              <a:t>&lt;/</a:t>
            </a:r>
            <a:r>
              <a:rPr lang="en-US" sz="4000" dirty="0" err="1" smtClean="0"/>
              <a:t>td:welcome</a:t>
            </a:r>
            <a:r>
              <a:rPr lang="en-US" sz="4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813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857500"/>
            <a:ext cx="12192000" cy="12573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Example Code</a:t>
            </a:r>
            <a:endParaRPr lang="en-US" sz="6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7537" y="1856936"/>
            <a:ext cx="6914271" cy="3024554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Thanks for watching!</a:t>
            </a:r>
            <a:endParaRPr lang="en-US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8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137139"/>
            <a:ext cx="7202658" cy="30480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36576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 			JSTL</a:t>
            </a:r>
            <a:endParaRPr lang="en-US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JSTL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là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gì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?</a:t>
            </a:r>
            <a:endParaRPr lang="en-US" sz="4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Các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chức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năng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của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JSTL</a:t>
            </a:r>
            <a:endParaRPr lang="en-US" sz="4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Sử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dụng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JSTL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trong</a:t>
            </a:r>
            <a:r>
              <a:rPr lang="en-US" sz="4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Webapp</a:t>
            </a:r>
            <a:endParaRPr lang="en-US" sz="4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7537" y="1856936"/>
            <a:ext cx="6914271" cy="3024554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JSTL </a:t>
            </a:r>
            <a:r>
              <a:rPr lang="en-US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là</a:t>
            </a:r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gì</a:t>
            </a:r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(JSP Standard Tag Library)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4799" y="535745"/>
            <a:ext cx="11610535" cy="1295400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 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Các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chức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năng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4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của</a:t>
            </a:r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 JSTL</a:t>
            </a:r>
            <a:endParaRPr lang="en-US" sz="4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799" y="2431366"/>
            <a:ext cx="8610600" cy="1295400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JSTL Core Tags</a:t>
            </a:r>
            <a:endParaRPr lang="en-US" sz="4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4799" y="4008120"/>
            <a:ext cx="8610600" cy="1295400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JSTL Formatting and Localization</a:t>
            </a:r>
            <a:endParaRPr lang="en-US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799" y="5562600"/>
            <a:ext cx="8610600" cy="1295400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Lao UI" panose="020B0502040204020203" pitchFamily="34" charset="0"/>
                <a:cs typeface="Lao UI" panose="020B0502040204020203" pitchFamily="34" charset="0"/>
              </a:rPr>
              <a:t>JSTL SQL Tags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68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76775"/>
            <a:ext cx="12192000" cy="12573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JSTL Core Tags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và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các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thẻ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căn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bản</a:t>
            </a:r>
            <a:endParaRPr lang="en-US" sz="5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76775"/>
            <a:ext cx="12192000" cy="12573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JSTL Formatting and Localization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và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các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thẻ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căn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bản</a:t>
            </a:r>
            <a:endParaRPr lang="en-US" sz="5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76775"/>
            <a:ext cx="12192000" cy="12573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JSTL SQL Tags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và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các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thẻ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căn</a:t>
            </a:r>
            <a:r>
              <a:rPr lang="en-US" sz="5000" dirty="0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bản</a:t>
            </a:r>
            <a:endParaRPr lang="en-US" sz="5000" dirty="0">
              <a:solidFill>
                <a:schemeClr val="bg1"/>
              </a:solidFill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6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29399" y="1787044"/>
            <a:ext cx="11544886" cy="3352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36576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Sử</a:t>
            </a:r>
            <a:r>
              <a:rPr lang="en-US" sz="70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7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dụng</a:t>
            </a:r>
            <a:r>
              <a:rPr lang="en-US" sz="7000" dirty="0" smtClean="0">
                <a:latin typeface="Lao UI" panose="020B0502040204020203" pitchFamily="34" charset="0"/>
                <a:cs typeface="Lao UI" panose="020B0502040204020203" pitchFamily="34" charset="0"/>
              </a:rPr>
              <a:t> JSTL </a:t>
            </a:r>
            <a:r>
              <a:rPr lang="en-US" sz="7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trong</a:t>
            </a:r>
            <a:r>
              <a:rPr lang="en-US" sz="7000" dirty="0" smtClean="0"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r>
              <a:rPr lang="en-US" sz="7000" dirty="0" err="1" smtClean="0">
                <a:latin typeface="Lao UI" panose="020B0502040204020203" pitchFamily="34" charset="0"/>
                <a:cs typeface="Lao UI" panose="020B0502040204020203" pitchFamily="34" charset="0"/>
              </a:rPr>
              <a:t>webapp</a:t>
            </a:r>
            <a:endParaRPr lang="en-US" sz="3600" dirty="0" smtClean="0"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60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402</Words>
  <Application>Microsoft Office PowerPoint</Application>
  <PresentationFormat>Widescreen</PresentationFormat>
  <Paragraphs>102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Lao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Wolpert</dc:creator>
  <cp:lastModifiedBy>James Wolpert</cp:lastModifiedBy>
  <cp:revision>26</cp:revision>
  <dcterms:created xsi:type="dcterms:W3CDTF">2016-04-18T13:12:53Z</dcterms:created>
  <dcterms:modified xsi:type="dcterms:W3CDTF">2016-04-19T18:59:39Z</dcterms:modified>
</cp:coreProperties>
</file>